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57" r:id="rId4"/>
    <p:sldId id="259" r:id="rId5"/>
    <p:sldId id="261" r:id="rId6"/>
    <p:sldId id="262" r:id="rId7"/>
    <p:sldId id="324" r:id="rId8"/>
    <p:sldId id="319" r:id="rId9"/>
    <p:sldId id="266" r:id="rId10"/>
    <p:sldId id="325" r:id="rId11"/>
    <p:sldId id="323" r:id="rId12"/>
    <p:sldId id="320" r:id="rId13"/>
    <p:sldId id="264" r:id="rId14"/>
    <p:sldId id="270" r:id="rId15"/>
    <p:sldId id="271" r:id="rId16"/>
    <p:sldId id="272" r:id="rId17"/>
    <p:sldId id="32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78650" autoAdjust="0"/>
  </p:normalViewPr>
  <p:slideViewPr>
    <p:cSldViewPr snapToGrid="0">
      <p:cViewPr varScale="1">
        <p:scale>
          <a:sx n="67" d="100"/>
          <a:sy n="67" d="100"/>
        </p:scale>
        <p:origin x="13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5F3F-0B1B-4A97-9069-B28E5345DC0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46D87-6F32-4137-8941-7EA743329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6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1FFB81-7E2C-3749-B71C-8A7E9E5747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8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the pupils can be seen by drivers because they are wearing bright and reflective clothing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2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reflective materials show up at night.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43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7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ride a bike you need to have clean working lights for both the front and the back of the bike. </a:t>
            </a:r>
          </a:p>
          <a:p>
            <a:endParaRPr lang="en-GB" dirty="0"/>
          </a:p>
          <a:p>
            <a:r>
              <a:rPr lang="en-GB" dirty="0"/>
              <a:t>You can add reflective accessories to yourself and your bike.</a:t>
            </a:r>
          </a:p>
          <a:p>
            <a:endParaRPr lang="en-GB" dirty="0"/>
          </a:p>
          <a:p>
            <a:r>
              <a:rPr lang="en-GB" dirty="0"/>
              <a:t>REMINDER: CLICK TWICE FOR BIKE WHEELS TO SPIN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6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children don’t have to dress head to toe in fluorescent and reflective clothing </a:t>
            </a:r>
          </a:p>
          <a:p>
            <a:r>
              <a:rPr lang="en-GB" dirty="0"/>
              <a:t>There are lots of different ways of adding something reflective to your usual outfit – </a:t>
            </a:r>
            <a:r>
              <a:rPr lang="en-GB" dirty="0" err="1"/>
              <a:t>eg</a:t>
            </a:r>
            <a:r>
              <a:rPr lang="en-GB" dirty="0"/>
              <a:t> a reflective wrist/arm band, a reflective strip on your bag or coat, a bright or reflective hate, a key ring attached to your coat zip</a:t>
            </a:r>
          </a:p>
          <a:p>
            <a:r>
              <a:rPr lang="en-GB" dirty="0"/>
              <a:t>Explain that lots of children's’ clothing has some form of reflective strip on it somewhere, ask pupils to have a look at their coats.  It might be around the cuffs, on the zip or pockets, or on the back or the hood</a:t>
            </a:r>
          </a:p>
          <a:p>
            <a:r>
              <a:rPr lang="en-GB" dirty="0"/>
              <a:t>Next time pupils are choosing new clothing with an adult, ask them to look out for something bright/fluorescent/reflective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31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1FFB81-7E2C-3749-B71C-8A7E9E5747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4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pupils to name the four seasons of the year</a:t>
            </a:r>
          </a:p>
          <a:p>
            <a:r>
              <a:rPr lang="en-GB" dirty="0"/>
              <a:t>Talk about the different types of weather in each season</a:t>
            </a:r>
          </a:p>
          <a:p>
            <a:endParaRPr lang="en-GB" dirty="0"/>
          </a:p>
          <a:p>
            <a:r>
              <a:rPr lang="en-GB" dirty="0" err="1"/>
              <a:t>Eg</a:t>
            </a:r>
            <a:r>
              <a:rPr lang="en-GB" dirty="0"/>
              <a:t> Summer – hot, sunny, dry</a:t>
            </a:r>
          </a:p>
          <a:p>
            <a:r>
              <a:rPr lang="en-GB" dirty="0"/>
              <a:t>Autumn – leaves fall off trees, not as warm as summer</a:t>
            </a:r>
          </a:p>
          <a:p>
            <a:r>
              <a:rPr lang="en-GB" dirty="0"/>
              <a:t>Winter – cold, snowy, icy, dark</a:t>
            </a:r>
          </a:p>
          <a:p>
            <a:r>
              <a:rPr lang="en-GB" dirty="0"/>
              <a:t>Spring – starts to warm up, can be rainy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7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pupils if they know of anything specific that happens in Autumn (besides leaf fall)….</a:t>
            </a:r>
          </a:p>
          <a:p>
            <a:r>
              <a:rPr lang="en-GB" dirty="0"/>
              <a:t>….The clocks change</a:t>
            </a:r>
          </a:p>
          <a:p>
            <a:endParaRPr lang="en-GB" dirty="0"/>
          </a:p>
          <a:p>
            <a:r>
              <a:rPr lang="en-GB" dirty="0"/>
              <a:t>Ask pupils what happens after the clocks have changed…</a:t>
            </a:r>
          </a:p>
          <a:p>
            <a:r>
              <a:rPr lang="en-GB" dirty="0"/>
              <a:t>….it gets darker in the afternoons, it might be dark when you leave school/after school clubs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pupils to imagine they were drivers in the above cars, and that they were driving in the evening</a:t>
            </a:r>
          </a:p>
          <a:p>
            <a:endParaRPr lang="en-GB" dirty="0"/>
          </a:p>
          <a:p>
            <a:r>
              <a:rPr lang="en-GB" dirty="0"/>
              <a:t>In the first photo, in the summer, visibility is good.  The driver can see the road, the buildings, the footpath at the side of the road</a:t>
            </a:r>
          </a:p>
          <a:p>
            <a:endParaRPr lang="en-GB" dirty="0"/>
          </a:p>
          <a:p>
            <a:r>
              <a:rPr lang="en-GB" dirty="0"/>
              <a:t>In the second photo, the driver can see very little other than the road immediately in front of them (thanks to the headlights)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9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pupils to describe what the weather is usually like in autumn/winter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pupils to look at the picture of the adults and children walking on the side of the road. They are wearing dull colours which blend into the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7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cars can see the adults and children because they are wearing bright clothing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fluorescent materials show up during the day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8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the pupils cannot be seen very clearly in the night time because of their dull clothing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46D87-6F32-4137-8941-7EA7433292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7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2F26-4788-4285-8213-857530A77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A04E2-ADA8-4962-8611-CC9E6CB4D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9B141-B4B6-405F-B2BF-F5690D0F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2B9C-11F1-482F-81B7-72802F9C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144D-278D-4B35-B700-84283A09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CDD1-E7DD-4524-A7ED-CBD363DE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15A7-DEBA-4B2A-A7F9-E8F735A15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6B1C4-C3A9-42DE-AEF6-7B145596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1B11-D0B8-4BE3-A7AD-6E596CF6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2C6F3-3359-4506-8E33-02DB60F0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09F3D-F913-418A-B767-F512E24F9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0E71E-2BD0-4D19-89AF-42A1C9200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5CC96-3201-4826-9952-A1F3FE8B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C3436-7B81-4FA6-8F9A-6AC2DE25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D25F-FA5B-47F2-85B4-B10582EF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0033" y="159067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7917" y="30607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A744007-0C9A-944C-AEEC-C9B61CD41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0199" y="5669281"/>
            <a:ext cx="2118939" cy="11800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760CD1C8-AEAA-5140-8BF5-F39A2D3F1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7918" y="6309453"/>
            <a:ext cx="4436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altLang="en-US" sz="2000" dirty="0">
                <a:solidFill>
                  <a:srgbClr val="96A800"/>
                </a:solidFill>
              </a:rPr>
              <a:t>www.hertfordshire.gov.uk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356136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C776B-AD84-DE40-A542-6A25C97B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A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40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20438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70419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17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1" y="1409700"/>
            <a:ext cx="5293783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033" y="1409700"/>
            <a:ext cx="5293784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2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148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148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123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1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267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7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543A-D9BD-4360-9288-E8FE0CD3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147F-6374-47E9-999D-5B324652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92E9F-9B29-4339-8668-5358BF57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1AA34-A9D5-43BB-8AE1-211A43A5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6C97F-A327-450B-ABC5-B772D60C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0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214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85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8185" y="274638"/>
            <a:ext cx="2696633" cy="497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274638"/>
            <a:ext cx="7890933" cy="497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33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1" y="274638"/>
            <a:ext cx="10790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54051" y="1409700"/>
            <a:ext cx="10790767" cy="3835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60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3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830C-57CB-485B-A8CF-169AD338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8D2DD-1022-44CF-BC36-E84BAC366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1E881-A49F-4516-B1F3-EB48D768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91666-679F-4538-BC51-3BDEA529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02A1C-2C56-49D6-ACC6-C07FC83D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8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E884-C3D5-4B34-9583-FC552B05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28BE-AE17-47BE-A49E-2FD5E32E9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F9CF2-AB90-47DE-A1F3-06DB103FD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2A542-33EE-48A8-94D8-E8204BF5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B4F5C-80E6-4C0F-881D-2726E158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6F741-C5A2-4C1E-97D2-F25EC97F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7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83E4-D7A0-4F9B-BB1D-00B4FC22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61757-9D87-4449-BD23-64B41E284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2DE0F-6E7F-4A6D-BE28-782689018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A3261-B36A-4CC1-8C51-96A3E605F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CD93-7247-48EA-8732-61E5B4440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8425F-D002-431C-A948-FE54B913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4627E-A81B-4BE5-98F2-7A7917CF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709C4-662C-4C69-8590-78D8A4F2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9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5B70E-B1F2-457D-8A2B-6C4DDC7D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C80FD-036A-4B2A-9F1D-4AE46BF4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BA6F3-7DD8-4158-82EF-442648D0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E417F-BC46-4E26-8E37-9D7AD700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8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3C59E-0A6C-49D5-BEFC-C609F804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EB2D8-63E2-4519-B041-E6645A9E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27B3F-5AFF-4235-9BFC-F1957AE8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8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FF17-6AC2-4558-B1D1-28BCACE6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4B02-5E7B-4B93-9FB1-E34FEE97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094F-F397-4410-A73E-976424F3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4E701-375C-4E89-BC29-39DFD54C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C9433-DA40-4453-A16E-7669166C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21376-7D08-47DE-AF91-45F1A8AA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3940-272C-486D-81B7-76FB9A8C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36775-9F50-410E-9CDE-90A65AB99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DA0A7-898C-444C-B616-83F9EDF4F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874B0-7DDE-4ADB-BCFF-8468EFCD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9D120-D4E1-4C16-9ADD-A17F0A7B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AC586-9AFB-4A8B-9B8A-3E3C00E0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3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85CBD-A05F-4BDB-8133-B7B1085D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F90A-F863-45FD-99CA-A4ABEC3BA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AF6D-71C6-42DA-81D3-470B529B0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F9F9-DF5C-4FC6-9930-697CC551E2D8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D24BA-FC23-4193-8A01-DE9508C39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22C7-2476-4D63-98B2-8445BBF6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C32D-7396-4778-BD6D-4F39E4D37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47939C5-3DA0-424F-AD0B-9C64CBFBA61D}"/>
              </a:ext>
            </a:extLst>
          </p:cNvPr>
          <p:cNvSpPr>
            <a:spLocks/>
          </p:cNvSpPr>
          <p:nvPr userDrawn="1"/>
        </p:nvSpPr>
        <p:spPr bwMode="auto">
          <a:xfrm>
            <a:off x="-7094" y="5481870"/>
            <a:ext cx="12196233" cy="1376362"/>
          </a:xfrm>
          <a:custGeom>
            <a:avLst/>
            <a:gdLst>
              <a:gd name="T0" fmla="*/ 5762 w 5762"/>
              <a:gd name="T1" fmla="*/ 867 h 867"/>
              <a:gd name="T2" fmla="*/ 5762 w 5762"/>
              <a:gd name="T3" fmla="*/ 124 h 867"/>
              <a:gd name="T4" fmla="*/ 4975 w 5762"/>
              <a:gd name="T5" fmla="*/ 60 h 867"/>
              <a:gd name="T6" fmla="*/ 4161 w 5762"/>
              <a:gd name="T7" fmla="*/ 17 h 867"/>
              <a:gd name="T8" fmla="*/ 4031 w 5762"/>
              <a:gd name="T9" fmla="*/ 17 h 867"/>
              <a:gd name="T10" fmla="*/ 3628 w 5762"/>
              <a:gd name="T11" fmla="*/ 4 h 867"/>
              <a:gd name="T12" fmla="*/ 3491 w 5762"/>
              <a:gd name="T13" fmla="*/ 4 h 867"/>
              <a:gd name="T14" fmla="*/ 3080 w 5762"/>
              <a:gd name="T15" fmla="*/ 0 h 867"/>
              <a:gd name="T16" fmla="*/ 3026 w 5762"/>
              <a:gd name="T17" fmla="*/ 0 h 867"/>
              <a:gd name="T18" fmla="*/ 2246 w 5762"/>
              <a:gd name="T19" fmla="*/ 13 h 867"/>
              <a:gd name="T20" fmla="*/ 1466 w 5762"/>
              <a:gd name="T21" fmla="*/ 34 h 867"/>
              <a:gd name="T22" fmla="*/ 713 w 5762"/>
              <a:gd name="T23" fmla="*/ 73 h 867"/>
              <a:gd name="T24" fmla="*/ 2 w 5762"/>
              <a:gd name="T25" fmla="*/ 116 h 867"/>
              <a:gd name="T26" fmla="*/ 0 w 5762"/>
              <a:gd name="T27" fmla="*/ 867 h 867"/>
              <a:gd name="T28" fmla="*/ 5762 w 5762"/>
              <a:gd name="T29" fmla="*/ 86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62" h="867">
                <a:moveTo>
                  <a:pt x="5762" y="867"/>
                </a:moveTo>
                <a:lnTo>
                  <a:pt x="5762" y="124"/>
                </a:lnTo>
                <a:lnTo>
                  <a:pt x="4975" y="60"/>
                </a:lnTo>
                <a:lnTo>
                  <a:pt x="4161" y="17"/>
                </a:lnTo>
                <a:lnTo>
                  <a:pt x="4031" y="17"/>
                </a:lnTo>
                <a:lnTo>
                  <a:pt x="3628" y="4"/>
                </a:lnTo>
                <a:lnTo>
                  <a:pt x="3491" y="4"/>
                </a:lnTo>
                <a:lnTo>
                  <a:pt x="3080" y="0"/>
                </a:lnTo>
                <a:lnTo>
                  <a:pt x="3026" y="0"/>
                </a:lnTo>
                <a:lnTo>
                  <a:pt x="2246" y="13"/>
                </a:lnTo>
                <a:lnTo>
                  <a:pt x="1466" y="34"/>
                </a:lnTo>
                <a:lnTo>
                  <a:pt x="713" y="73"/>
                </a:lnTo>
                <a:lnTo>
                  <a:pt x="2" y="116"/>
                </a:lnTo>
                <a:lnTo>
                  <a:pt x="0" y="867"/>
                </a:lnTo>
                <a:lnTo>
                  <a:pt x="5762" y="867"/>
                </a:lnTo>
                <a:close/>
              </a:path>
            </a:pathLst>
          </a:custGeom>
          <a:solidFill>
            <a:srgbClr val="96A800"/>
          </a:solidFill>
          <a:ln>
            <a:noFill/>
          </a:ln>
        </p:spPr>
        <p:txBody>
          <a:bodyPr/>
          <a:lstStyle/>
          <a:p>
            <a:endParaRPr lang="en-GB" sz="180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-16187" y="5518685"/>
            <a:ext cx="12208187" cy="1376362"/>
          </a:xfrm>
          <a:custGeom>
            <a:avLst/>
            <a:gdLst>
              <a:gd name="T0" fmla="*/ 5762 w 5762"/>
              <a:gd name="T1" fmla="*/ 867 h 867"/>
              <a:gd name="T2" fmla="*/ 5762 w 5762"/>
              <a:gd name="T3" fmla="*/ 124 h 867"/>
              <a:gd name="T4" fmla="*/ 4975 w 5762"/>
              <a:gd name="T5" fmla="*/ 60 h 867"/>
              <a:gd name="T6" fmla="*/ 4161 w 5762"/>
              <a:gd name="T7" fmla="*/ 17 h 867"/>
              <a:gd name="T8" fmla="*/ 4031 w 5762"/>
              <a:gd name="T9" fmla="*/ 17 h 867"/>
              <a:gd name="T10" fmla="*/ 3628 w 5762"/>
              <a:gd name="T11" fmla="*/ 4 h 867"/>
              <a:gd name="T12" fmla="*/ 3491 w 5762"/>
              <a:gd name="T13" fmla="*/ 4 h 867"/>
              <a:gd name="T14" fmla="*/ 3080 w 5762"/>
              <a:gd name="T15" fmla="*/ 0 h 867"/>
              <a:gd name="T16" fmla="*/ 3026 w 5762"/>
              <a:gd name="T17" fmla="*/ 0 h 867"/>
              <a:gd name="T18" fmla="*/ 2246 w 5762"/>
              <a:gd name="T19" fmla="*/ 13 h 867"/>
              <a:gd name="T20" fmla="*/ 1466 w 5762"/>
              <a:gd name="T21" fmla="*/ 34 h 867"/>
              <a:gd name="T22" fmla="*/ 713 w 5762"/>
              <a:gd name="T23" fmla="*/ 73 h 867"/>
              <a:gd name="T24" fmla="*/ 2 w 5762"/>
              <a:gd name="T25" fmla="*/ 116 h 867"/>
              <a:gd name="T26" fmla="*/ 0 w 5762"/>
              <a:gd name="T27" fmla="*/ 867 h 867"/>
              <a:gd name="T28" fmla="*/ 5762 w 5762"/>
              <a:gd name="T29" fmla="*/ 86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62" h="867">
                <a:moveTo>
                  <a:pt x="5762" y="867"/>
                </a:moveTo>
                <a:lnTo>
                  <a:pt x="5762" y="124"/>
                </a:lnTo>
                <a:lnTo>
                  <a:pt x="4975" y="60"/>
                </a:lnTo>
                <a:lnTo>
                  <a:pt x="4161" y="17"/>
                </a:lnTo>
                <a:lnTo>
                  <a:pt x="4031" y="17"/>
                </a:lnTo>
                <a:lnTo>
                  <a:pt x="3628" y="4"/>
                </a:lnTo>
                <a:lnTo>
                  <a:pt x="3491" y="4"/>
                </a:lnTo>
                <a:lnTo>
                  <a:pt x="3080" y="0"/>
                </a:lnTo>
                <a:lnTo>
                  <a:pt x="3026" y="0"/>
                </a:lnTo>
                <a:lnTo>
                  <a:pt x="2246" y="13"/>
                </a:lnTo>
                <a:lnTo>
                  <a:pt x="1466" y="34"/>
                </a:lnTo>
                <a:lnTo>
                  <a:pt x="713" y="73"/>
                </a:lnTo>
                <a:lnTo>
                  <a:pt x="2" y="116"/>
                </a:lnTo>
                <a:lnTo>
                  <a:pt x="0" y="867"/>
                </a:lnTo>
                <a:lnTo>
                  <a:pt x="5762" y="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051" y="274638"/>
            <a:ext cx="107907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1" y="1409700"/>
            <a:ext cx="1079076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03D5526-44E5-7248-911C-2128C819D9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0199" y="5669281"/>
            <a:ext cx="2118939" cy="11800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5D96912D-1252-FD4B-AAF7-2D0ADBC3FB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7918" y="6309453"/>
            <a:ext cx="4436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altLang="en-US" sz="2000" dirty="0">
                <a:solidFill>
                  <a:srgbClr val="96A800"/>
                </a:solidFill>
              </a:rPr>
              <a:t>www.hertfordshire.gov.uk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16074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9pPr>
    </p:titleStyle>
    <p:bodyStyle>
      <a:lvl1pPr marL="271463" indent="-271463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098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27138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35125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tockphoto.com/illustrations/day-night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7.png"/><Relationship Id="rId4" Type="http://schemas.microsoft.com/office/2007/relationships/hdphoto" Target="../media/hdphoto4.wdp"/><Relationship Id="rId9" Type="http://schemas.openxmlformats.org/officeDocument/2006/relationships/hyperlink" Target="http://boiseguardian.com/2013/09/26/bike-death-prompts-safety-remind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govdelivery.com/accounts/ORTRIMET/bulletins/922d06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1m3OMUQbhk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hyperlink" Target="https://www.pinterest.com/pin/432627107924911716/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13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33.png"/><Relationship Id="rId1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hyperlink" Target="http://www.ebay.com/itm/NEON-YELLOW-OR-ORANGE-WINTER-KNIT-SAFETY-BEANIE-REFLECTIVE-CAP-HAT-/111805894519" TargetMode="External"/><Relationship Id="rId3" Type="http://schemas.openxmlformats.org/officeDocument/2006/relationships/image" Target="../media/image37.png"/><Relationship Id="rId7" Type="http://schemas.microsoft.com/office/2007/relationships/hdphoto" Target="../media/hdphoto13.wdp"/><Relationship Id="rId12" Type="http://schemas.microsoft.com/office/2007/relationships/hdphoto" Target="../media/hdphoto15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hyperlink" Target="https://electronics.stackexchange.com/questions/42358/ideas-to-measure-2d-position-of-an-object-constrained-to-x-y-plane" TargetMode="External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portlandtreetour.wordpress.com/2013/04/29/my-garden-trees-1-kastur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portlandtreetour.wordpress.com/2013/04/29/my-garden-trees-1-kastur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istockphoto.com/illustrations/day-nigh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lkgenomics.org/article/night-milk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oanhead.mgfl.net/files/2017/11/be-bright-be-seen-1ux8hmf.jpg">
            <a:extLst>
              <a:ext uri="{FF2B5EF4-FFF2-40B4-BE49-F238E27FC236}">
                <a16:creationId xmlns:a16="http://schemas.microsoft.com/office/drawing/2014/main" id="{E8AC1D1C-F9CE-4591-B894-4A7C0C57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057" y="158227"/>
            <a:ext cx="7645868" cy="510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56BBA-8ED5-4B0E-80D7-720C82DA41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414" y="554487"/>
            <a:ext cx="5669771" cy="5749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FCA6C-2E26-4B4E-A91B-66E9E8C221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889" l="9946" r="92043">
                        <a14:foregroundMark x1="39060" y1="21667" x2="39060" y2="21667"/>
                        <a14:foregroundMark x1="53345" y1="22500" x2="53345" y2="22500"/>
                        <a14:foregroundMark x1="69078" y1="12778" x2="69078" y2="12778"/>
                        <a14:foregroundMark x1="84448" y1="11944" x2="84448" y2="11944"/>
                        <a14:foregroundMark x1="86799" y1="29444" x2="86799" y2="29444"/>
                        <a14:foregroundMark x1="86799" y1="43611" x2="86799" y2="43611"/>
                        <a14:foregroundMark x1="84087" y1="28333" x2="84087" y2="28333"/>
                        <a14:foregroundMark x1="83002" y1="38056" x2="83002" y2="38056"/>
                        <a14:foregroundMark x1="85533" y1="44444" x2="85533" y2="44444"/>
                        <a14:foregroundMark x1="92405" y1="31667" x2="92405" y2="31667"/>
                        <a14:foregroundMark x1="90054" y1="42500" x2="81917" y2="55278"/>
                        <a14:foregroundMark x1="89150" y1="31944" x2="88427" y2="46944"/>
                        <a14:foregroundMark x1="85533" y1="27500" x2="85714" y2="41389"/>
                        <a14:foregroundMark x1="83183" y1="61389" x2="83183" y2="61389"/>
                        <a14:foregroundMark x1="83906" y1="72778" x2="80832" y2="49444"/>
                        <a14:foregroundMark x1="53345" y1="90833" x2="53345" y2="90833"/>
                        <a14:foregroundMark x1="56239" y1="81111" x2="56239" y2="81111"/>
                        <a14:foregroundMark x1="38517" y1="93889" x2="38517" y2="93889"/>
                        <a14:foregroundMark x1="39783" y1="20278" x2="39783" y2="20278"/>
                        <a14:foregroundMark x1="39602" y1="28333" x2="39602" y2="28333"/>
                        <a14:foregroundMark x1="55515" y1="20833" x2="55515" y2="20833"/>
                        <a14:foregroundMark x1="37794" y1="18333" x2="35443" y2="21944"/>
                        <a14:foregroundMark x1="33816" y1="30556" x2="38517" y2="18889"/>
                        <a14:foregroundMark x1="32911" y1="30278" x2="37794" y2="17778"/>
                        <a14:foregroundMark x1="34720" y1="21389" x2="32731" y2="23889"/>
                        <a14:foregroundMark x1="34358" y1="22222" x2="35805" y2="18611"/>
                        <a14:foregroundMark x1="80289" y1="80278" x2="80289" y2="80278"/>
                        <a14:foregroundMark x1="80832" y1="78333" x2="80832" y2="72778"/>
                        <a14:foregroundMark x1="88065" y1="84722" x2="86438" y2="73333"/>
                        <a14:backgroundMark x1="86438" y1="56567" x2="86438" y2="57500"/>
                        <a14:backgroundMark x1="85353" y1="88333" x2="85353" y2="88333"/>
                        <a14:backgroundMark x1="83544" y1="79167" x2="83544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895" y="4197001"/>
            <a:ext cx="337138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714A5-8691-40D4-99B7-605408AA5D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45" y="516504"/>
            <a:ext cx="5669771" cy="5749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07D11-6E37-4A6D-B014-9CD7B2E216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4" b="94792" l="10000" r="90000">
                        <a14:foregroundMark x1="81695" y1="88021" x2="81695" y2="88021"/>
                        <a14:foregroundMark x1="87797" y1="86979" x2="87797" y2="86979"/>
                        <a14:foregroundMark x1="82373" y1="89583" x2="82373" y2="89583"/>
                        <a14:foregroundMark x1="81695" y1="89323" x2="81695" y2="89323"/>
                        <a14:foregroundMark x1="81186" y1="88802" x2="79831" y2="84635"/>
                        <a14:foregroundMark x1="89831" y1="33854" x2="89831" y2="33854"/>
                        <a14:foregroundMark x1="84746" y1="8594" x2="84746" y2="8594"/>
                        <a14:foregroundMark x1="88644" y1="45573" x2="88644" y2="45573"/>
                        <a14:foregroundMark x1="54068" y1="34115" x2="54068" y2="34115"/>
                        <a14:foregroundMark x1="54237" y1="24740" x2="54237" y2="24740"/>
                        <a14:foregroundMark x1="53898" y1="20833" x2="53898" y2="20833"/>
                        <a14:foregroundMark x1="53390" y1="27604" x2="53220" y2="29427"/>
                        <a14:foregroundMark x1="53898" y1="20052" x2="53898" y2="20052"/>
                        <a14:foregroundMark x1="54237" y1="19010" x2="54237" y2="19010"/>
                        <a14:foregroundMark x1="53729" y1="18750" x2="53729" y2="18750"/>
                        <a14:foregroundMark x1="52542" y1="20313" x2="52542" y2="20313"/>
                        <a14:foregroundMark x1="55085" y1="18490" x2="55085" y2="18490"/>
                        <a14:foregroundMark x1="56271" y1="21354" x2="56271" y2="21354"/>
                        <a14:foregroundMark x1="55424" y1="19792" x2="51017" y2="21354"/>
                        <a14:foregroundMark x1="51525" y1="19792" x2="56441" y2="19271"/>
                        <a14:foregroundMark x1="56271" y1="23958" x2="56271" y2="23958"/>
                        <a14:foregroundMark x1="51356" y1="20052" x2="56610" y2="16667"/>
                        <a14:foregroundMark x1="49153" y1="19010" x2="55932" y2="19010"/>
                        <a14:foregroundMark x1="54068" y1="17188" x2="48983" y2="19271"/>
                        <a14:foregroundMark x1="39322" y1="39844" x2="39322" y2="39844"/>
                        <a14:foregroundMark x1="41356" y1="35417" x2="41356" y2="35417"/>
                        <a14:foregroundMark x1="40847" y1="38021" x2="40847" y2="38021"/>
                        <a14:foregroundMark x1="40339" y1="48438" x2="40339" y2="48438"/>
                        <a14:foregroundMark x1="45593" y1="79427" x2="45593" y2="79427"/>
                        <a14:foregroundMark x1="38475" y1="94792" x2="38475" y2="94792"/>
                        <a14:foregroundMark x1="38814" y1="24740" x2="38814" y2="24740"/>
                        <a14:foregroundMark x1="37797" y1="23698" x2="37797" y2="23698"/>
                        <a14:foregroundMark x1="36949" y1="23958" x2="36949" y2="23958"/>
                        <a14:backgroundMark x1="84586" y1="86979" x2="84746" y2="82813"/>
                        <a14:backgroundMark x1="84576" y1="87240" x2="84586" y2="86979"/>
                        <a14:backgroundMark x1="84237" y1="83594" x2="83559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048" y="4000429"/>
            <a:ext cx="359695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3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5BAF57-2E07-4263-91C8-6B44A2E18D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92683" l="0" r="94181">
                        <a14:foregroundMark x1="57274" y1="80044" x2="57274" y2="80044"/>
                        <a14:foregroundMark x1="57580" y1="75831" x2="57580" y2="75831"/>
                        <a14:foregroundMark x1="56968" y1="80710" x2="56202" y2="66519"/>
                        <a14:foregroundMark x1="57274" y1="84479" x2="59571" y2="92683"/>
                        <a14:foregroundMark x1="62481" y1="75831" x2="59877" y2="69845"/>
                        <a14:foregroundMark x1="91118" y1="34368" x2="91118" y2="34368"/>
                        <a14:foregroundMark x1="94181" y1="38137" x2="94181" y2="38137"/>
                        <a14:foregroundMark x1="15467" y1="62749" x2="15467" y2="62749"/>
                        <a14:foregroundMark x1="15926" y1="52772" x2="15926" y2="52772"/>
                        <a14:foregroundMark x1="17305" y1="59424" x2="17305" y2="59424"/>
                        <a14:foregroundMark x1="13629" y1="59424" x2="13629" y2="59424"/>
                        <a14:foregroundMark x1="14395" y1="56098" x2="14395" y2="56098"/>
                        <a14:foregroundMark x1="16539" y1="59867" x2="16539" y2="59867"/>
                        <a14:foregroundMark x1="15467" y1="57871" x2="15467" y2="57871"/>
                        <a14:foregroundMark x1="15926" y1="56098" x2="14701" y2="68071"/>
                        <a14:foregroundMark x1="5666" y1="21729" x2="5666" y2="21729"/>
                        <a14:foregroundMark x1="12864" y1="75166" x2="12864" y2="75166"/>
                        <a14:foregroundMark x1="11792" y1="76940" x2="11792" y2="76940"/>
                        <a14:foregroundMark x1="10567" y1="74058" x2="10567" y2="74058"/>
                        <a14:foregroundMark x1="11332" y1="69845" x2="11332" y2="69845"/>
                        <a14:foregroundMark x1="13629" y1="70953" x2="11026" y2="78936"/>
                        <a14:foregroundMark x1="13936" y1="71397" x2="13936" y2="77384"/>
                        <a14:foregroundMark x1="13936" y1="76940" x2="13936" y2="81153"/>
                        <a14:foregroundMark x1="12864" y1="78936" x2="12864" y2="82927"/>
                        <a14:foregroundMark x1="24502" y1="59867" x2="18070" y2="59867"/>
                        <a14:foregroundMark x1="24196" y1="60532" x2="25268" y2="63193"/>
                        <a14:foregroundMark x1="22205" y1="59867" x2="24502" y2="64967"/>
                        <a14:foregroundMark x1="905" y1="15578" x2="0" y2="14634"/>
                        <a14:foregroundMark x1="3828" y1="18625" x2="1360" y2="16052"/>
                        <a14:foregroundMark x1="396" y1="13279" x2="0" y2="13082"/>
                        <a14:foregroundMark x1="5360" y1="15743" x2="4409" y2="15271"/>
                        <a14:foregroundMark x1="6891" y1="14191" x2="5390" y2="13708"/>
                        <a14:foregroundMark x1="8729" y1="19512" x2="2964" y2="18121"/>
                        <a14:foregroundMark x1="671" y1="18625" x2="459" y2="18625"/>
                        <a14:foregroundMark x1="3828" y1="18625" x2="3468" y2="18625"/>
                        <a14:foregroundMark x1="1071" y1="21286" x2="0" y2="21729"/>
                        <a14:foregroundMark x1="1465" y1="21123" x2="1071" y2="21286"/>
                        <a14:foregroundMark x1="6432" y1="19069" x2="4145" y2="20015"/>
                        <a14:foregroundMark x1="19602" y1="63858" x2="26034" y2="63858"/>
                        <a14:backgroundMark x1="21899" y1="74723" x2="21899" y2="74723"/>
                        <a14:backgroundMark x1="27106" y1="68736" x2="27106" y2="68736"/>
                        <a14:backgroundMark x1="7198" y1="40355" x2="7198" y2="40355"/>
                        <a14:backgroundMark x1="1531" y1="21286" x2="1531" y2="21286"/>
                        <a14:backgroundMark x1="1531" y1="13525" x2="1531" y2="13525"/>
                        <a14:backgroundMark x1="1225" y1="18625" x2="1225" y2="18625"/>
                        <a14:backgroundMark x1="2297" y1="21286" x2="2297" y2="21286"/>
                        <a14:backgroundMark x1="1991" y1="21286" x2="1991" y2="21286"/>
                        <a14:backgroundMark x1="4900" y1="22395" x2="459" y2="17960"/>
                        <a14:backgroundMark x1="4594" y1="11973" x2="0" y2="12417"/>
                        <a14:backgroundMark x1="1531" y1="11530" x2="0" y2="12417"/>
                        <a14:backgroundMark x1="766" y1="18625" x2="1225" y2="14191"/>
                        <a14:backgroundMark x1="32772" y1="72506" x2="32772" y2="72506"/>
                        <a14:backgroundMark x1="24502" y1="67627" x2="26799" y2="65410"/>
                        <a14:backgroundMark x1="25268" y1="67627" x2="22971" y2="6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941" y="4461166"/>
            <a:ext cx="3679845" cy="2541516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94D391-CE08-4FDC-939E-1202365CEF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-1" y="-19033"/>
            <a:ext cx="5741233" cy="6877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E405-E1F9-4096-AD04-D0162E229E20}"/>
              </a:ext>
            </a:extLst>
          </p:cNvPr>
          <p:cNvSpPr txBox="1"/>
          <p:nvPr/>
        </p:nvSpPr>
        <p:spPr>
          <a:xfrm>
            <a:off x="5741232" y="164892"/>
            <a:ext cx="645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Be shiny in the night time </a:t>
            </a:r>
            <a:r>
              <a:rPr lang="en-GB" sz="16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" name="Picture 14" descr="A person riding a bicycle down the street&#10;&#10;Description automatically generated">
            <a:extLst>
              <a:ext uri="{FF2B5EF4-FFF2-40B4-BE49-F238E27FC236}">
                <a16:creationId xmlns:a16="http://schemas.microsoft.com/office/drawing/2014/main" id="{8BA76DC7-1E15-4440-8B85-BBB7E8DA56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11" b="96930" l="10000" r="90000">
                        <a14:foregroundMark x1="66852" y1="72807" x2="66852" y2="72807"/>
                        <a14:foregroundMark x1="66111" y1="70175" x2="66111" y2="70175"/>
                        <a14:foregroundMark x1="67593" y1="94737" x2="67593" y2="94737"/>
                        <a14:foregroundMark x1="64259" y1="89912" x2="64259" y2="89912"/>
                        <a14:foregroundMark x1="64074" y1="85526" x2="64074" y2="85526"/>
                        <a14:foregroundMark x1="67037" y1="71491" x2="67037" y2="71491"/>
                        <a14:foregroundMark x1="65741" y1="73246" x2="65741" y2="73246"/>
                        <a14:foregroundMark x1="68148" y1="69737" x2="63889" y2="83333"/>
                        <a14:foregroundMark x1="66667" y1="69737" x2="64074" y2="86404"/>
                        <a14:foregroundMark x1="64074" y1="86404" x2="64074" y2="87719"/>
                        <a14:foregroundMark x1="65370" y1="72368" x2="64630" y2="86842"/>
                        <a14:foregroundMark x1="65000" y1="72807" x2="64074" y2="86842"/>
                        <a14:foregroundMark x1="64444" y1="94298" x2="67407" y2="96930"/>
                        <a14:backgroundMark x1="34815" y1="46053" x2="34815" y2="46053"/>
                        <a14:backgroundMark x1="43148" y1="50000" x2="43148" y2="50000"/>
                        <a14:backgroundMark x1="41111" y1="25877" x2="41296" y2="98684"/>
                        <a14:backgroundMark x1="61296" y1="9649" x2="57778" y2="85965"/>
                        <a14:backgroundMark x1="65000" y1="98684" x2="65000" y2="98684"/>
                        <a14:backgroundMark x1="81852" y1="40789" x2="81852" y2="40789"/>
                        <a14:backgroundMark x1="81296" y1="46930" x2="81296" y2="46930"/>
                        <a14:backgroundMark x1="83148" y1="43860" x2="83148" y2="43860"/>
                        <a14:backgroundMark x1="82778" y1="43421" x2="82778" y2="43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62280" r="19997"/>
          <a:stretch/>
        </p:blipFill>
        <p:spPr>
          <a:xfrm>
            <a:off x="10315121" y="3785492"/>
            <a:ext cx="1304545" cy="3107961"/>
          </a:xfrm>
          <a:prstGeom prst="rect">
            <a:avLst/>
          </a:prstGeom>
        </p:spPr>
      </p:pic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CC0CFCA6-6267-4EB0-9C08-12C1ABF9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21" y="1392123"/>
            <a:ext cx="3215730" cy="29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5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CD8065-DBCD-4D7D-84C1-0BD533CA0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43467" y="740138"/>
            <a:ext cx="10905066" cy="53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sitting, small&#10;&#10;Description automatically generated">
            <a:extLst>
              <a:ext uri="{FF2B5EF4-FFF2-40B4-BE49-F238E27FC236}">
                <a16:creationId xmlns:a16="http://schemas.microsoft.com/office/drawing/2014/main" id="{AB44115C-DB11-4A7F-8FB2-1FABB2863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2B34D-CEDE-4BCD-8740-83BFEC7C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1" y="2724126"/>
            <a:ext cx="4317979" cy="2398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What about when I am riding a bike in the night time?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40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2DCB8-AAE7-4634-B201-B91F567B98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6" b="89691" l="6186" r="96220">
                        <a14:foregroundMark x1="20275" y1="69416" x2="20275" y2="69416"/>
                        <a14:foregroundMark x1="25773" y1="63574" x2="25773" y2="63574"/>
                        <a14:foregroundMark x1="20962" y1="53952" x2="20962" y2="53952"/>
                        <a14:foregroundMark x1="26804" y1="65636" x2="26804" y2="65636"/>
                        <a14:foregroundMark x1="8935" y1="68385" x2="39175" y2="69759"/>
                        <a14:foregroundMark x1="6186" y1="68385" x2="37457" y2="59107"/>
                        <a14:foregroundMark x1="96220" y1="24055" x2="96220" y2="24055"/>
                        <a14:foregroundMark x1="50515" y1="38832" x2="50515" y2="38832"/>
                        <a14:foregroundMark x1="46735" y1="38488" x2="46735" y2="38488"/>
                        <a14:foregroundMark x1="47079" y1="33677" x2="49828" y2="48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27" y="917636"/>
            <a:ext cx="2019896" cy="20198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helmet&#10;&#10;Description automatically generated">
            <a:extLst>
              <a:ext uri="{FF2B5EF4-FFF2-40B4-BE49-F238E27FC236}">
                <a16:creationId xmlns:a16="http://schemas.microsoft.com/office/drawing/2014/main" id="{AE7ED466-EC3B-4B63-A676-5732D013D5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86" b="96875" l="10000" r="90000">
                        <a14:foregroundMark x1="49600" y1="7986" x2="49600" y2="7986"/>
                        <a14:foregroundMark x1="60800" y1="96875" x2="60800" y2="96875"/>
                        <a14:foregroundMark x1="32000" y1="85764" x2="32000" y2="85764"/>
                        <a14:foregroundMark x1="56000" y1="94792" x2="56000" y2="9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74524" y="523841"/>
            <a:ext cx="1597215" cy="18409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42222D-DA84-4784-BC85-50564CB4FAE4}"/>
              </a:ext>
            </a:extLst>
          </p:cNvPr>
          <p:cNvGrpSpPr/>
          <p:nvPr/>
        </p:nvGrpSpPr>
        <p:grpSpPr>
          <a:xfrm rot="3271652">
            <a:off x="9359363" y="3789365"/>
            <a:ext cx="1476000" cy="1476000"/>
            <a:chOff x="6275628" y="3448073"/>
            <a:chExt cx="1476000" cy="1476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16C859-6334-42A6-B632-DFDA0923D602}"/>
                </a:ext>
              </a:extLst>
            </p:cNvPr>
            <p:cNvGrpSpPr/>
            <p:nvPr/>
          </p:nvGrpSpPr>
          <p:grpSpPr>
            <a:xfrm>
              <a:off x="6275628" y="3448073"/>
              <a:ext cx="1476000" cy="1476000"/>
              <a:chOff x="5085859" y="3198561"/>
              <a:chExt cx="1476000" cy="1476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8767A32-A220-40DE-A38B-1FFDAD0A5430}"/>
                  </a:ext>
                </a:extLst>
              </p:cNvPr>
              <p:cNvSpPr/>
              <p:nvPr/>
            </p:nvSpPr>
            <p:spPr>
              <a:xfrm>
                <a:off x="5085859" y="3198561"/>
                <a:ext cx="1476000" cy="1476000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C188637-4542-4BD2-A7B3-B05C2099FAF1}"/>
                  </a:ext>
                </a:extLst>
              </p:cNvPr>
              <p:cNvSpPr/>
              <p:nvPr/>
            </p:nvSpPr>
            <p:spPr>
              <a:xfrm>
                <a:off x="5157859" y="3270561"/>
                <a:ext cx="1332000" cy="1332000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48FFE8-0488-4DB6-B2A7-195F66D53DF5}"/>
                </a:ext>
              </a:extLst>
            </p:cNvPr>
            <p:cNvGrpSpPr/>
            <p:nvPr/>
          </p:nvGrpSpPr>
          <p:grpSpPr>
            <a:xfrm>
              <a:off x="6347628" y="3520073"/>
              <a:ext cx="1332000" cy="1332000"/>
              <a:chOff x="7609397" y="3841586"/>
              <a:chExt cx="1332000" cy="13320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7A1BD9-B00D-4889-BA41-469C372F12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32C78F-B98B-4033-B471-1D48C251F17F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771002C-A91C-4B6C-B44F-6DB2188B0B9A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A51361A-8261-401C-A44F-CE476B25AE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E5D2D7-FB03-4F8F-B7FA-019493A8A3EB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90571DB-4AE5-4D1A-BFCE-5F80745874D2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188A54C-788D-49EB-AB4F-7AF0B667A6DE}"/>
                  </a:ext>
                </a:extLst>
              </p:cNvPr>
              <p:cNvCxnSpPr>
                <a:cxnSpLocks/>
              </p:cNvCxnSpPr>
              <p:nvPr/>
            </p:nvCxnSpPr>
            <p:spPr>
              <a:xfrm rot="126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D416A2F-C8E2-448E-AD81-93FAC4427B75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44F453-02CE-49AF-9FE7-8588B70EADF4}"/>
              </a:ext>
            </a:extLst>
          </p:cNvPr>
          <p:cNvGrpSpPr/>
          <p:nvPr/>
        </p:nvGrpSpPr>
        <p:grpSpPr>
          <a:xfrm>
            <a:off x="6978105" y="3793992"/>
            <a:ext cx="1476000" cy="1476000"/>
            <a:chOff x="6275628" y="3448073"/>
            <a:chExt cx="1476000" cy="1476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45CF10-6DB1-4D02-99F6-BF653B8D49F4}"/>
                </a:ext>
              </a:extLst>
            </p:cNvPr>
            <p:cNvGrpSpPr/>
            <p:nvPr/>
          </p:nvGrpSpPr>
          <p:grpSpPr>
            <a:xfrm>
              <a:off x="6275628" y="3448073"/>
              <a:ext cx="1476000" cy="1476000"/>
              <a:chOff x="5085859" y="3198561"/>
              <a:chExt cx="1476000" cy="14760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FE579A-F7AD-4C4F-BA63-08E0956A558D}"/>
                  </a:ext>
                </a:extLst>
              </p:cNvPr>
              <p:cNvSpPr/>
              <p:nvPr/>
            </p:nvSpPr>
            <p:spPr>
              <a:xfrm>
                <a:off x="5085859" y="3198561"/>
                <a:ext cx="1476000" cy="1476000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7F2D053-E9C8-428A-9EAD-7A6FF144C1CE}"/>
                  </a:ext>
                </a:extLst>
              </p:cNvPr>
              <p:cNvSpPr/>
              <p:nvPr/>
            </p:nvSpPr>
            <p:spPr>
              <a:xfrm>
                <a:off x="5157859" y="3270561"/>
                <a:ext cx="1332000" cy="1332000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6FEA98B-3D50-4D99-A91A-CC0DF66DD702}"/>
                </a:ext>
              </a:extLst>
            </p:cNvPr>
            <p:cNvGrpSpPr/>
            <p:nvPr/>
          </p:nvGrpSpPr>
          <p:grpSpPr>
            <a:xfrm>
              <a:off x="6347628" y="3520073"/>
              <a:ext cx="1332000" cy="1332000"/>
              <a:chOff x="7609397" y="3841586"/>
              <a:chExt cx="1332000" cy="13320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E72B40B-2126-402B-943C-7B1B12561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6405991-397C-491F-93C4-A6FEF85A5F01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081C33-BD31-404B-A9AA-2941A1482CAC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DAFFED6-A9CF-43AF-9369-6017AE62CE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CD3E71E-8D87-4A08-8AE2-CBCD0AC2B413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EA6ABAD-BB79-42BB-B4FC-52CFAF610D6A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9ADD739-106A-425C-979B-DCDC0C14D193}"/>
                  </a:ext>
                </a:extLst>
              </p:cNvPr>
              <p:cNvCxnSpPr>
                <a:cxnSpLocks/>
              </p:cNvCxnSpPr>
              <p:nvPr/>
            </p:nvCxnSpPr>
            <p:spPr>
              <a:xfrm rot="126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4F332B3-9E42-4D91-BA19-4E4DA2D49CA2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>
                <a:off x="8275397" y="3841586"/>
                <a:ext cx="0" cy="133200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977F72-1C68-4938-B506-C45397CAA07D}"/>
              </a:ext>
            </a:extLst>
          </p:cNvPr>
          <p:cNvCxnSpPr>
            <a:cxnSpLocks/>
          </p:cNvCxnSpPr>
          <p:nvPr/>
        </p:nvCxnSpPr>
        <p:spPr>
          <a:xfrm rot="20280000" flipV="1">
            <a:off x="9824775" y="3152341"/>
            <a:ext cx="0" cy="145533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2EB923-A304-4438-9B35-716CE1553BB9}"/>
              </a:ext>
            </a:extLst>
          </p:cNvPr>
          <p:cNvCxnSpPr>
            <a:cxnSpLocks/>
          </p:cNvCxnSpPr>
          <p:nvPr/>
        </p:nvCxnSpPr>
        <p:spPr>
          <a:xfrm rot="20520000" flipV="1">
            <a:off x="8441421" y="3107648"/>
            <a:ext cx="0" cy="145533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42C2CC-CD2C-4C61-B96E-C6726D30FC7E}"/>
              </a:ext>
            </a:extLst>
          </p:cNvPr>
          <p:cNvCxnSpPr>
            <a:cxnSpLocks/>
          </p:cNvCxnSpPr>
          <p:nvPr/>
        </p:nvCxnSpPr>
        <p:spPr>
          <a:xfrm flipH="1">
            <a:off x="8280761" y="3438032"/>
            <a:ext cx="1367657" cy="13706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F99EB6-3CE6-4C07-826D-9EA684FD840A}"/>
              </a:ext>
            </a:extLst>
          </p:cNvPr>
          <p:cNvCxnSpPr>
            <a:cxnSpLocks/>
          </p:cNvCxnSpPr>
          <p:nvPr/>
        </p:nvCxnSpPr>
        <p:spPr>
          <a:xfrm flipV="1">
            <a:off x="7693743" y="3479698"/>
            <a:ext cx="630731" cy="1068609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0818F6-3FBA-4069-93F2-AF960278F900}"/>
              </a:ext>
            </a:extLst>
          </p:cNvPr>
          <p:cNvCxnSpPr>
            <a:cxnSpLocks/>
          </p:cNvCxnSpPr>
          <p:nvPr/>
        </p:nvCxnSpPr>
        <p:spPr>
          <a:xfrm flipV="1">
            <a:off x="7677361" y="4545111"/>
            <a:ext cx="1101036" cy="14842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2C5E221-E458-4804-A2E3-0C3FF9106203}"/>
              </a:ext>
            </a:extLst>
          </p:cNvPr>
          <p:cNvCxnSpPr>
            <a:cxnSpLocks/>
          </p:cNvCxnSpPr>
          <p:nvPr/>
        </p:nvCxnSpPr>
        <p:spPr>
          <a:xfrm flipH="1">
            <a:off x="8787106" y="3607637"/>
            <a:ext cx="923769" cy="95379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6C78744-9E62-4F67-A1CE-0E0EA2B0951C}"/>
              </a:ext>
            </a:extLst>
          </p:cNvPr>
          <p:cNvSpPr/>
          <p:nvPr/>
        </p:nvSpPr>
        <p:spPr>
          <a:xfrm>
            <a:off x="8606235" y="4391396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4F5906C-CB08-403A-B8AD-E4F49D80B22F}"/>
              </a:ext>
            </a:extLst>
          </p:cNvPr>
          <p:cNvCxnSpPr>
            <a:cxnSpLocks/>
          </p:cNvCxnSpPr>
          <p:nvPr/>
        </p:nvCxnSpPr>
        <p:spPr>
          <a:xfrm flipH="1">
            <a:off x="9359363" y="3185150"/>
            <a:ext cx="64340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5" name="Block Arc 44">
            <a:extLst>
              <a:ext uri="{FF2B5EF4-FFF2-40B4-BE49-F238E27FC236}">
                <a16:creationId xmlns:a16="http://schemas.microsoft.com/office/drawing/2014/main" id="{80033A7B-1BFB-4630-A60F-45ECB6E52BE8}"/>
              </a:ext>
            </a:extLst>
          </p:cNvPr>
          <p:cNvSpPr/>
          <p:nvPr/>
        </p:nvSpPr>
        <p:spPr>
          <a:xfrm rot="5107361">
            <a:off x="9696503" y="3068036"/>
            <a:ext cx="516868" cy="571160"/>
          </a:xfrm>
          <a:prstGeom prst="blockArc">
            <a:avLst>
              <a:gd name="adj1" fmla="val 10799994"/>
              <a:gd name="adj2" fmla="val 0"/>
              <a:gd name="adj3" fmla="val 25000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5D069AF-DCED-4DDF-9F46-09742BAAB357}"/>
              </a:ext>
            </a:extLst>
          </p:cNvPr>
          <p:cNvSpPr/>
          <p:nvPr/>
        </p:nvSpPr>
        <p:spPr>
          <a:xfrm>
            <a:off x="7856306" y="2899896"/>
            <a:ext cx="756746" cy="272450"/>
          </a:xfrm>
          <a:custGeom>
            <a:avLst/>
            <a:gdLst>
              <a:gd name="connsiteX0" fmla="*/ 139497 w 756746"/>
              <a:gd name="connsiteY0" fmla="*/ 0 h 388065"/>
              <a:gd name="connsiteX1" fmla="*/ 144317 w 756746"/>
              <a:gd name="connsiteY1" fmla="*/ 27895 h 388065"/>
              <a:gd name="connsiteX2" fmla="*/ 515003 w 756746"/>
              <a:gd name="connsiteY2" fmla="*/ 204130 h 388065"/>
              <a:gd name="connsiteX3" fmla="*/ 662283 w 756746"/>
              <a:gd name="connsiteY3" fmla="*/ 186785 h 388065"/>
              <a:gd name="connsiteX4" fmla="*/ 753879 w 756746"/>
              <a:gd name="connsiteY4" fmla="*/ 150761 h 388065"/>
              <a:gd name="connsiteX5" fmla="*/ 756746 w 756746"/>
              <a:gd name="connsiteY5" fmla="*/ 167348 h 388065"/>
              <a:gd name="connsiteX6" fmla="*/ 378373 w 756746"/>
              <a:gd name="connsiteY6" fmla="*/ 388065 h 388065"/>
              <a:gd name="connsiteX7" fmla="*/ 0 w 756746"/>
              <a:gd name="connsiteY7" fmla="*/ 167348 h 388065"/>
              <a:gd name="connsiteX8" fmla="*/ 110823 w 756746"/>
              <a:gd name="connsiteY8" fmla="*/ 11277 h 3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746" h="388065">
                <a:moveTo>
                  <a:pt x="139497" y="0"/>
                </a:moveTo>
                <a:lnTo>
                  <a:pt x="144317" y="27895"/>
                </a:lnTo>
                <a:cubicBezTo>
                  <a:pt x="179599" y="128473"/>
                  <a:pt x="332154" y="204130"/>
                  <a:pt x="515003" y="204130"/>
                </a:cubicBezTo>
                <a:cubicBezTo>
                  <a:pt x="567246" y="204130"/>
                  <a:pt x="617015" y="197954"/>
                  <a:pt x="662283" y="186785"/>
                </a:cubicBezTo>
                <a:lnTo>
                  <a:pt x="753879" y="150761"/>
                </a:lnTo>
                <a:lnTo>
                  <a:pt x="756746" y="167348"/>
                </a:lnTo>
                <a:cubicBezTo>
                  <a:pt x="756746" y="289247"/>
                  <a:pt x="587343" y="388065"/>
                  <a:pt x="378373" y="388065"/>
                </a:cubicBezTo>
                <a:cubicBezTo>
                  <a:pt x="169403" y="388065"/>
                  <a:pt x="0" y="289247"/>
                  <a:pt x="0" y="167348"/>
                </a:cubicBezTo>
                <a:cubicBezTo>
                  <a:pt x="0" y="106399"/>
                  <a:pt x="42351" y="51219"/>
                  <a:pt x="110823" y="11277"/>
                </a:cubicBez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1B9EC07-182B-4923-9824-27EE0B65E00F}"/>
              </a:ext>
            </a:extLst>
          </p:cNvPr>
          <p:cNvCxnSpPr>
            <a:cxnSpLocks/>
          </p:cNvCxnSpPr>
          <p:nvPr/>
        </p:nvCxnSpPr>
        <p:spPr>
          <a:xfrm flipV="1">
            <a:off x="8944605" y="4545111"/>
            <a:ext cx="1168056" cy="236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E623C85-DC86-45A2-BE53-365929E962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529" y="3904329"/>
            <a:ext cx="1961905" cy="2019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36748-5B56-44FC-BEA6-902A5C4A9B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98" b="89850" l="9845" r="91969">
                        <a14:foregroundMark x1="88342" y1="35338" x2="88342" y2="35338"/>
                        <a14:foregroundMark x1="90674" y1="29323" x2="90674" y2="29323"/>
                        <a14:foregroundMark x1="91969" y1="26692" x2="91969" y2="26692"/>
                        <a14:foregroundMark x1="90674" y1="29323" x2="90674" y2="2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303" y="4451460"/>
            <a:ext cx="2014721" cy="13883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C45B490-7141-475D-AB4C-79548585754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38" b="97241" l="9524" r="89881">
                        <a14:foregroundMark x1="44048" y1="86897" x2="44048" y2="86897"/>
                        <a14:foregroundMark x1="27976" y1="87241" x2="27976" y2="87241"/>
                        <a14:foregroundMark x1="17262" y1="87241" x2="17262" y2="87241"/>
                        <a14:foregroundMark x1="40476" y1="78966" x2="40476" y2="78966"/>
                        <a14:foregroundMark x1="55357" y1="83793" x2="55357" y2="83793"/>
                        <a14:foregroundMark x1="54762" y1="85517" x2="54762" y2="85517"/>
                        <a14:foregroundMark x1="55357" y1="83448" x2="53571" y2="82759"/>
                        <a14:foregroundMark x1="43452" y1="83448" x2="43452" y2="83448"/>
                        <a14:foregroundMark x1="42857" y1="83793" x2="42857" y2="83793"/>
                        <a14:foregroundMark x1="38690" y1="84483" x2="35119" y2="84483"/>
                        <a14:foregroundMark x1="34524" y1="84483" x2="27976" y2="84483"/>
                        <a14:foregroundMark x1="26190" y1="83793" x2="21429" y2="83793"/>
                        <a14:foregroundMark x1="21429" y1="83793" x2="26190" y2="82069"/>
                        <a14:foregroundMark x1="27381" y1="97586" x2="27381" y2="97586"/>
                        <a14:foregroundMark x1="35714" y1="97931" x2="35714" y2="97931"/>
                        <a14:foregroundMark x1="85119" y1="36897" x2="85119" y2="36897"/>
                        <a14:foregroundMark x1="55357" y1="8276" x2="55357" y2="8276"/>
                        <a14:foregroundMark x1="33333" y1="8276" x2="33333" y2="8276"/>
                        <a14:foregroundMark x1="38095" y1="18276" x2="38095" y2="18276"/>
                        <a14:foregroundMark x1="38690" y1="35517" x2="38095" y2="22069"/>
                        <a14:foregroundMark x1="54167" y1="4138" x2="54167" y2="4138"/>
                        <a14:foregroundMark x1="10119" y1="34828" x2="14286" y2="17241"/>
                        <a14:foregroundMark x1="14286" y1="17241" x2="15476" y2="16552"/>
                        <a14:foregroundMark x1="14286" y1="62069" x2="14286" y2="62069"/>
                        <a14:foregroundMark x1="14286" y1="63103" x2="17262" y2="69655"/>
                        <a14:foregroundMark x1="14286" y1="66552" x2="13690" y2="76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694" y="372208"/>
            <a:ext cx="1252325" cy="21617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32ECD19-AFCC-4ABF-AD69-85C84FAA2BDF}"/>
              </a:ext>
            </a:extLst>
          </p:cNvPr>
          <p:cNvSpPr txBox="1"/>
          <p:nvPr/>
        </p:nvSpPr>
        <p:spPr>
          <a:xfrm>
            <a:off x="7242048" y="597408"/>
            <a:ext cx="4775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</a:rPr>
              <a:t>Things you could wear!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29957D-A3C9-42D5-8B2D-CECF7B568AD9}"/>
              </a:ext>
            </a:extLst>
          </p:cNvPr>
          <p:cNvSpPr txBox="1"/>
          <p:nvPr/>
        </p:nvSpPr>
        <p:spPr>
          <a:xfrm>
            <a:off x="1106054" y="6168320"/>
            <a:ext cx="196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Reflective belt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ABD58A-25CC-4947-9B66-156D12A19F9F}"/>
              </a:ext>
            </a:extLst>
          </p:cNvPr>
          <p:cNvSpPr txBox="1"/>
          <p:nvPr/>
        </p:nvSpPr>
        <p:spPr>
          <a:xfrm>
            <a:off x="3896988" y="6116460"/>
            <a:ext cx="196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Reflective strips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9A16FA-B1B1-4C3D-A3B2-FB528689C071}"/>
              </a:ext>
            </a:extLst>
          </p:cNvPr>
          <p:cNvSpPr txBox="1"/>
          <p:nvPr/>
        </p:nvSpPr>
        <p:spPr>
          <a:xfrm>
            <a:off x="4391957" y="2752866"/>
            <a:ext cx="196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Gloves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A3AFC7-5B8B-40B1-BEA0-AD40ECCD1799}"/>
              </a:ext>
            </a:extLst>
          </p:cNvPr>
          <p:cNvSpPr txBox="1"/>
          <p:nvPr/>
        </p:nvSpPr>
        <p:spPr>
          <a:xfrm>
            <a:off x="2640816" y="2661315"/>
            <a:ext cx="196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Lights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51645C-8DAB-4FE6-BD78-618DB7628EAE}"/>
              </a:ext>
            </a:extLst>
          </p:cNvPr>
          <p:cNvSpPr txBox="1"/>
          <p:nvPr/>
        </p:nvSpPr>
        <p:spPr>
          <a:xfrm>
            <a:off x="333355" y="2663992"/>
            <a:ext cx="196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Helmets  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E3ABC9D-3FC8-495D-BD05-DCFF5B2831D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3043" r="100000">
                        <a14:foregroundMark x1="42754" y1="50000" x2="42754" y2="50000"/>
                        <a14:foregroundMark x1="54348" y1="35593" x2="54348" y2="35593"/>
                        <a14:foregroundMark x1="44203" y1="11864" x2="44203" y2="11864"/>
                        <a14:foregroundMark x1="56522" y1="40678" x2="56522" y2="40678"/>
                        <a14:foregroundMark x1="18841" y1="47458" x2="82609" y2="50847"/>
                        <a14:foregroundMark x1="13043" y1="47458" x2="78986" y2="24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89544" flipH="1">
            <a:off x="7936497" y="3219563"/>
            <a:ext cx="576928" cy="49231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62848C6-3303-4A4C-9EE0-3E63CDC7CCE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3373">
                        <a14:foregroundMark x1="93373" y1="17197" x2="93373" y2="17197"/>
                        <a14:foregroundMark x1="13253" y1="44586" x2="13253" y2="44586"/>
                        <a14:foregroundMark x1="6627" y1="43949" x2="6627" y2="43949"/>
                        <a14:foregroundMark x1="7229" y1="35032" x2="12048" y2="61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77377" y="2809852"/>
            <a:ext cx="451402" cy="4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09806-3823-4C80-B140-FF6382D4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else can I wear? </a:t>
            </a:r>
          </a:p>
        </p:txBody>
      </p:sp>
      <p:pic>
        <p:nvPicPr>
          <p:cNvPr id="12" name="Picture 11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684F9F42-9F62-4862-910F-F2637FD6DF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2" b="92974" l="5316" r="100000">
                        <a14:foregroundMark x1="41013" y1="91335" x2="41013" y2="91335"/>
                        <a14:foregroundMark x1="63038" y1="79625" x2="63038" y2="79625"/>
                        <a14:foregroundMark x1="63544" y1="80796" x2="63544" y2="80796"/>
                        <a14:foregroundMark x1="63797" y1="82670" x2="63797" y2="82670"/>
                        <a14:foregroundMark x1="50380" y1="20375" x2="50380" y2="20375"/>
                        <a14:foregroundMark x1="47089" y1="93208" x2="47089" y2="93208"/>
                        <a14:foregroundMark x1="60000" y1="19672" x2="60000" y2="19672"/>
                        <a14:backgroundMark x1="65316" y1="88525" x2="65316" y2="88525"/>
                        <a14:backgroundMark x1="52405" y1="90398" x2="52405" y2="90398"/>
                        <a14:backgroundMark x1="89620" y1="87119" x2="89620" y2="87119"/>
                        <a14:backgroundMark x1="61013" y1="22482" x2="61013" y2="22482"/>
                        <a14:backgroundMark x1="60506" y1="23653" x2="60506" y2="22717"/>
                        <a14:backgroundMark x1="88608" y1="86417" x2="88608" y2="86417"/>
                        <a14:backgroundMark x1="21519" y1="24122" x2="22025" y2="75410"/>
                        <a14:backgroundMark x1="84810" y1="14520" x2="84557" y2="57143"/>
                        <a14:backgroundMark x1="81772" y1="85246" x2="81772" y2="8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1738" t="12043" r="33552" b="4034"/>
          <a:stretch/>
        </p:blipFill>
        <p:spPr>
          <a:xfrm>
            <a:off x="1511808" y="597408"/>
            <a:ext cx="1400486" cy="3669793"/>
          </a:xfrm>
          <a:prstGeom prst="rect">
            <a:avLst/>
          </a:prstGeom>
        </p:spPr>
      </p:pic>
      <p:pic>
        <p:nvPicPr>
          <p:cNvPr id="5" name="Picture 4" descr="A picture containing bag&#10;&#10;Description automatically generated">
            <a:extLst>
              <a:ext uri="{FF2B5EF4-FFF2-40B4-BE49-F238E27FC236}">
                <a16:creationId xmlns:a16="http://schemas.microsoft.com/office/drawing/2014/main" id="{74759E4E-0C5F-4D81-B28C-EF301752EC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65" b="95735" l="0" r="100000">
                        <a14:foregroundMark x1="38158" y1="5687" x2="64912" y2="5213"/>
                        <a14:foregroundMark x1="64912" y1="5213" x2="71053" y2="5213"/>
                        <a14:foregroundMark x1="12281" y1="85308" x2="20614" y2="95735"/>
                        <a14:foregroundMark x1="96491" y1="90995" x2="96491" y2="90995"/>
                        <a14:foregroundMark x1="48684" y1="84834" x2="48684" y2="84834"/>
                        <a14:foregroundMark x1="42982" y1="82938" x2="28947" y2="86256"/>
                        <a14:foregroundMark x1="57895" y1="86730" x2="78509" y2="86256"/>
                        <a14:foregroundMark x1="66228" y1="84360" x2="40351" y2="79621"/>
                        <a14:foregroundMark x1="40351" y1="79621" x2="36404" y2="77725"/>
                        <a14:foregroundMark x1="23684" y1="88152" x2="34211" y2="79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846" y="597408"/>
            <a:ext cx="2170176" cy="2013804"/>
          </a:xfrm>
          <a:prstGeom prst="rect">
            <a:avLst/>
          </a:prstGeom>
        </p:spPr>
      </p:pic>
      <p:pic>
        <p:nvPicPr>
          <p:cNvPr id="7" name="Picture 6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866FFFE3-D13B-4271-9669-10ABACEC0E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9" name="Picture 8" descr="A picture containing clothing, green, sitting, brown&#10;&#10;Description automatically generated">
            <a:extLst>
              <a:ext uri="{FF2B5EF4-FFF2-40B4-BE49-F238E27FC236}">
                <a16:creationId xmlns:a16="http://schemas.microsoft.com/office/drawing/2014/main" id="{32326B3C-EA65-4626-B8EB-9A2BC134F9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77" b="88762" l="3771" r="97738">
                        <a14:foregroundMark x1="75264" y1="39403" x2="75264" y2="39403"/>
                        <a14:foregroundMark x1="74962" y1="39972" x2="74962" y2="39972"/>
                        <a14:foregroundMark x1="67722" y1="42817" x2="82127" y2="50782"/>
                        <a14:foregroundMark x1="82127" y1="50782" x2="90271" y2="37696"/>
                        <a14:foregroundMark x1="71041" y1="23613" x2="69080" y2="50356"/>
                        <a14:foregroundMark x1="69080" y1="50356" x2="69532" y2="55903"/>
                        <a14:foregroundMark x1="72247" y1="9957" x2="83786" y2="16358"/>
                        <a14:foregroundMark x1="83786" y1="16358" x2="92760" y2="32290"/>
                        <a14:foregroundMark x1="92760" y1="32290" x2="93288" y2="38265"/>
                        <a14:foregroundMark x1="97738" y1="37696" x2="97738" y2="37696"/>
                        <a14:foregroundMark x1="8522" y1="54196" x2="8522" y2="54196"/>
                        <a14:foregroundMark x1="6109" y1="74538" x2="6109" y2="74538"/>
                        <a14:foregroundMark x1="14555" y1="88762" x2="14555" y2="88762"/>
                        <a14:foregroundMark x1="4299" y1="55334" x2="4299" y2="55334"/>
                        <a14:foregroundMark x1="3771" y1="77952" x2="3771" y2="77952"/>
                        <a14:foregroundMark x1="39517" y1="8819" x2="39517" y2="8819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id="{100B22E7-62DA-4365-BD85-2886CCCC7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95" b="94271" l="5599" r="96875">
                        <a14:foregroundMark x1="70313" y1="21745" x2="20833" y2="79297"/>
                        <a14:foregroundMark x1="71745" y1="17969" x2="35677" y2="20573"/>
                        <a14:foregroundMark x1="35677" y1="20573" x2="33594" y2="21484"/>
                        <a14:foregroundMark x1="65234" y1="26302" x2="73438" y2="28646"/>
                        <a14:foregroundMark x1="73438" y1="28646" x2="78255" y2="39453"/>
                        <a14:foregroundMark x1="78255" y1="39453" x2="77083" y2="48307"/>
                        <a14:foregroundMark x1="77083" y1="48307" x2="72917" y2="55990"/>
                        <a14:foregroundMark x1="72917" y1="55990" x2="64583" y2="61849"/>
                        <a14:foregroundMark x1="64583" y1="61849" x2="55339" y2="61458"/>
                        <a14:foregroundMark x1="55339" y1="61458" x2="55339" y2="61458"/>
                        <a14:foregroundMark x1="91016" y1="50130" x2="50651" y2="49089"/>
                        <a14:foregroundMark x1="33464" y1="45313" x2="18359" y2="53255"/>
                        <a14:foregroundMark x1="18359" y1="53255" x2="13151" y2="62500"/>
                        <a14:foregroundMark x1="13151" y1="62500" x2="11979" y2="70833"/>
                        <a14:foregroundMark x1="11979" y1="70833" x2="14063" y2="73047"/>
                        <a14:foregroundMark x1="59375" y1="59245" x2="54948" y2="68099"/>
                        <a14:foregroundMark x1="54948" y1="68099" x2="40365" y2="74479"/>
                        <a14:foregroundMark x1="40365" y1="74479" x2="27734" y2="76953"/>
                        <a14:foregroundMark x1="33073" y1="54948" x2="23438" y2="58464"/>
                        <a14:foregroundMark x1="23438" y1="58464" x2="12760" y2="73177"/>
                        <a14:foregroundMark x1="12760" y1="73177" x2="11979" y2="75521"/>
                        <a14:foregroundMark x1="29688" y1="34375" x2="18359" y2="46484"/>
                        <a14:foregroundMark x1="18359" y1="46484" x2="12500" y2="61328"/>
                        <a14:foregroundMark x1="12500" y1="61328" x2="11458" y2="76563"/>
                        <a14:foregroundMark x1="47917" y1="32682" x2="40885" y2="32161"/>
                        <a14:foregroundMark x1="40885" y1="32161" x2="30859" y2="36328"/>
                        <a14:foregroundMark x1="30859" y1="36328" x2="18880" y2="46094"/>
                        <a14:foregroundMark x1="18880" y1="46094" x2="11458" y2="63021"/>
                        <a14:foregroundMark x1="11458" y1="63021" x2="9505" y2="82161"/>
                        <a14:foregroundMark x1="20964" y1="37630" x2="13542" y2="50521"/>
                        <a14:foregroundMark x1="13542" y1="50521" x2="5599" y2="78516"/>
                        <a14:foregroundMark x1="8073" y1="91797" x2="67839" y2="64583"/>
                        <a14:foregroundMark x1="4297" y1="95443" x2="9073" y2="95913"/>
                        <a14:foregroundMark x1="15392" y1="95616" x2="33854" y2="92057"/>
                        <a14:foregroundMark x1="33854" y1="92057" x2="33984" y2="92057"/>
                        <a14:foregroundMark x1="5078" y1="95703" x2="8700" y2="96466"/>
                        <a14:foregroundMark x1="17682" y1="96477" x2="30469" y2="94531"/>
                        <a14:foregroundMark x1="16279" y1="96691" x2="17287" y2="96538"/>
                        <a14:foregroundMark x1="30469" y1="94531" x2="37240" y2="92057"/>
                        <a14:foregroundMark x1="63151" y1="7813" x2="50260" y2="7682"/>
                        <a14:foregroundMark x1="50260" y1="7682" x2="42969" y2="10156"/>
                        <a14:foregroundMark x1="42969" y1="10156" x2="42839" y2="10286"/>
                        <a14:foregroundMark x1="58854" y1="3385" x2="57161" y2="2995"/>
                        <a14:foregroundMark x1="96875" y1="48698" x2="96875" y2="48698"/>
                        <a14:backgroundMark x1="8073" y1="97396" x2="15365" y2="98047"/>
                        <a14:backgroundMark x1="15365" y1="98047" x2="15625" y2="98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567279" y="2280025"/>
            <a:ext cx="2052722" cy="20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6C3399-A762-44F3-958D-938232D4A1F1}"/>
              </a:ext>
            </a:extLst>
          </p:cNvPr>
          <p:cNvSpPr txBox="1"/>
          <p:nvPr/>
        </p:nvSpPr>
        <p:spPr>
          <a:xfrm>
            <a:off x="2889004" y="1287432"/>
            <a:ext cx="62642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b="1" dirty="0">
                <a:solidFill>
                  <a:srgbClr val="92D050"/>
                </a:solidFill>
                <a:latin typeface="Arial" charset="0"/>
                <a:cs typeface="Arial" charset="0"/>
              </a:rPr>
              <a:t>Be </a:t>
            </a:r>
            <a:r>
              <a:rPr lang="en-GB" sz="9600" b="1" dirty="0">
                <a:solidFill>
                  <a:srgbClr val="FFFF00"/>
                </a:solidFill>
                <a:latin typeface="Arial" charset="0"/>
                <a:cs typeface="Arial" charset="0"/>
              </a:rPr>
              <a:t>Bright</a:t>
            </a:r>
            <a:r>
              <a:rPr lang="en-GB" sz="9600" b="1" dirty="0">
                <a:solidFill>
                  <a:srgbClr val="808080"/>
                </a:solidFill>
                <a:latin typeface="Arial" charset="0"/>
                <a:cs typeface="Arial" charset="0"/>
              </a:rPr>
              <a:t> </a:t>
            </a:r>
            <a:r>
              <a:rPr lang="en-GB" sz="9600" b="1" dirty="0">
                <a:solidFill>
                  <a:srgbClr val="FFC000"/>
                </a:solidFill>
                <a:latin typeface="Arial" charset="0"/>
                <a:cs typeface="Arial" charset="0"/>
              </a:rPr>
              <a:t>Be</a:t>
            </a:r>
            <a:r>
              <a:rPr lang="en-GB" sz="9600" b="1" dirty="0">
                <a:solidFill>
                  <a:srgbClr val="730073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 Seen</a:t>
            </a:r>
          </a:p>
        </p:txBody>
      </p:sp>
    </p:spTree>
    <p:extLst>
      <p:ext uri="{BB962C8B-B14F-4D97-AF65-F5344CB8AC3E}">
        <p14:creationId xmlns:p14="http://schemas.microsoft.com/office/powerpoint/2010/main" val="43374550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80A36-F93B-4D5C-A442-6986AB95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1" y="4736986"/>
            <a:ext cx="10527711" cy="1210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Seasons of the year </a:t>
            </a:r>
          </a:p>
        </p:txBody>
      </p:sp>
      <p:pic>
        <p:nvPicPr>
          <p:cNvPr id="6" name="Picture 5" descr="A picture containing indoor, cake, colored, pink&#10;&#10;Description automatically generated">
            <a:extLst>
              <a:ext uri="{FF2B5EF4-FFF2-40B4-BE49-F238E27FC236}">
                <a16:creationId xmlns:a16="http://schemas.microsoft.com/office/drawing/2014/main" id="{4085C4ED-B8AC-4B43-A551-ED1100BB1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87" y="171715"/>
            <a:ext cx="2907949" cy="4066177"/>
          </a:xfrm>
          <a:prstGeom prst="rect">
            <a:avLst/>
          </a:prstGeom>
        </p:spPr>
      </p:pic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1F7FD71D-4A81-457D-8DF5-906DCBBFD1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760" y="171715"/>
            <a:ext cx="2907949" cy="4066177"/>
          </a:xfrm>
          <a:prstGeom prst="rect">
            <a:avLst/>
          </a:prstGeom>
        </p:spPr>
      </p:pic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E8E3480F-B4D8-404A-83D0-167A7DEF9A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78733" y="171715"/>
            <a:ext cx="2907949" cy="4066177"/>
          </a:xfrm>
          <a:prstGeom prst="rect">
            <a:avLst/>
          </a:prstGeom>
        </p:spPr>
      </p:pic>
      <p:pic>
        <p:nvPicPr>
          <p:cNvPr id="4" name="Picture 3" descr="A snow covered slope&#10;&#10;Description automatically generated">
            <a:extLst>
              <a:ext uri="{FF2B5EF4-FFF2-40B4-BE49-F238E27FC236}">
                <a16:creationId xmlns:a16="http://schemas.microsoft.com/office/drawing/2014/main" id="{9708EA78-4415-47B7-B19F-8E4C0B5A87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76706" y="171715"/>
            <a:ext cx="2907949" cy="40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0D17-806F-4B2F-8C88-04FF0BF60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2D672-93F6-4834-A9BD-9A831442579F}"/>
              </a:ext>
            </a:extLst>
          </p:cNvPr>
          <p:cNvSpPr txBox="1"/>
          <p:nvPr/>
        </p:nvSpPr>
        <p:spPr>
          <a:xfrm>
            <a:off x="7772400" y="3429000"/>
            <a:ext cx="4583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What happens in Autumn?</a:t>
            </a:r>
          </a:p>
        </p:txBody>
      </p:sp>
    </p:spTree>
    <p:extLst>
      <p:ext uri="{BB962C8B-B14F-4D97-AF65-F5344CB8AC3E}">
        <p14:creationId xmlns:p14="http://schemas.microsoft.com/office/powerpoint/2010/main" val="330355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6070C6-F716-4859-8C07-7656C2BA41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662906"/>
            <a:ext cx="5291666" cy="3532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B3C98-D544-485F-86BD-5FC1C45C36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1689364"/>
            <a:ext cx="5291667" cy="34792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62EBDA-2F55-4359-9DC7-4214E7F2F91B}"/>
              </a:ext>
            </a:extLst>
          </p:cNvPr>
          <p:cNvSpPr/>
          <p:nvPr/>
        </p:nvSpPr>
        <p:spPr>
          <a:xfrm>
            <a:off x="2051410" y="788163"/>
            <a:ext cx="9497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6A8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Summer 		          Autumn/Winter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427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EC6C5-274A-4013-93F4-B742F3DDF59B}"/>
              </a:ext>
            </a:extLst>
          </p:cNvPr>
          <p:cNvSpPr txBox="1"/>
          <p:nvPr/>
        </p:nvSpPr>
        <p:spPr>
          <a:xfrm>
            <a:off x="841248" y="4072047"/>
            <a:ext cx="10506456" cy="11309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Darkness             Foggy               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Rainy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A7CE0-33FA-48C1-BD17-FC4B1A51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0258" y="177488"/>
            <a:ext cx="3797398" cy="3717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892A3-AD61-43F1-89C9-59F273B954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743" y="177488"/>
            <a:ext cx="3815005" cy="3717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FAA5C2-D16F-45B8-AEB2-4FAE534BF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496" y="177488"/>
            <a:ext cx="3799289" cy="37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on the side of a road&#10;&#10;Description automatically generated">
            <a:extLst>
              <a:ext uri="{FF2B5EF4-FFF2-40B4-BE49-F238E27FC236}">
                <a16:creationId xmlns:a16="http://schemas.microsoft.com/office/drawing/2014/main" id="{DCACCB30-F40C-4BA7-B548-29F6328A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group of people standing in the snow&#10;&#10;Description automatically generated">
            <a:extLst>
              <a:ext uri="{FF2B5EF4-FFF2-40B4-BE49-F238E27FC236}">
                <a16:creationId xmlns:a16="http://schemas.microsoft.com/office/drawing/2014/main" id="{4424205B-061D-4E4B-A315-4B9010FC83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1541" y1="67541" x2="51541" y2="67541"/>
                        <a14:foregroundMark x1="64735" y1="62951" x2="64735" y2="62951"/>
                        <a14:foregroundMark x1="61899" y1="74426" x2="61899" y2="74426"/>
                        <a14:foregroundMark x1="73983" y1="58525" x2="73983" y2="58525"/>
                        <a14:foregroundMark x1="56967" y1="61639" x2="56967" y2="61639"/>
                        <a14:foregroundMark x1="51418" y1="57213" x2="51418" y2="57213"/>
                        <a14:foregroundMark x1="55857" y1="57705" x2="55857" y2="57705"/>
                        <a14:foregroundMark x1="56104" y1="73607" x2="56104" y2="73607"/>
                        <a14:foregroundMark x1="56104" y1="62787" x2="56104" y2="62787"/>
                        <a14:foregroundMark x1="73859" y1="74098" x2="73859" y2="74098"/>
                        <a14:foregroundMark x1="53514" y1="70492" x2="53514" y2="70492"/>
                        <a14:foregroundMark x1="51418" y1="72787" x2="51418" y2="72787"/>
                        <a14:foregroundMark x1="51911" y1="76230" x2="51911" y2="76230"/>
                        <a14:foregroundMark x1="50925" y1="77705" x2="50925" y2="77705"/>
                        <a14:foregroundMark x1="49322" y1="84590" x2="49322" y2="84590"/>
                        <a14:foregroundMark x1="53637" y1="81803" x2="53637" y2="81803"/>
                        <a14:foregroundMark x1="55857" y1="75902" x2="55857" y2="75902"/>
                        <a14:foregroundMark x1="54871" y1="80820" x2="54871" y2="80820"/>
                        <a14:foregroundMark x1="56597" y1="68197" x2="56597" y2="68197"/>
                        <a14:foregroundMark x1="46856" y1="73934" x2="46856" y2="73934"/>
                        <a14:foregroundMark x1="59803" y1="70984" x2="59803" y2="70984"/>
                        <a14:backgroundMark x1="62022" y1="74262" x2="62022" y2="74262"/>
                        <a14:backgroundMark x1="62145" y1="75082" x2="62145" y2="75082"/>
                        <a14:backgroundMark x1="61652" y1="74754" x2="61652" y2="74754"/>
                        <a14:backgroundMark x1="61899" y1="75738" x2="61899" y2="75738"/>
                        <a14:backgroundMark x1="62515" y1="74098" x2="62515" y2="74098"/>
                        <a14:backgroundMark x1="62022" y1="74754" x2="61899" y2="7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416" y="3718560"/>
            <a:ext cx="4674698" cy="35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tree on the side of a road&#10;&#10;Description automatically generated">
            <a:extLst>
              <a:ext uri="{FF2B5EF4-FFF2-40B4-BE49-F238E27FC236}">
                <a16:creationId xmlns:a16="http://schemas.microsoft.com/office/drawing/2014/main" id="{1A9EE1FA-8857-4A1D-98B2-6E6503E55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76AB5-051B-41FD-96DF-0786DEBF79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41376" y="3682630"/>
            <a:ext cx="4730496" cy="35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94D391-CE08-4FDC-939E-1202365CE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046031" y="0"/>
            <a:ext cx="6145969" cy="6828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CBA31-E2C1-4056-AEF2-6ADCD1630B8C}"/>
              </a:ext>
            </a:extLst>
          </p:cNvPr>
          <p:cNvSpPr txBox="1"/>
          <p:nvPr/>
        </p:nvSpPr>
        <p:spPr>
          <a:xfrm>
            <a:off x="418891" y="60514"/>
            <a:ext cx="5311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Be bright in the daytime </a:t>
            </a:r>
            <a:r>
              <a:rPr lang="en-GB" sz="5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97F72-BDF9-4577-B5F7-D13BC67193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9" y="1974658"/>
            <a:ext cx="2103302" cy="221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CEDEF-7786-43A4-B0B1-A270BA519D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455" y="4474210"/>
            <a:ext cx="2377646" cy="1932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82781-23DA-4535-A3A1-37E8825D98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925" y="1072896"/>
            <a:ext cx="3261106" cy="32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3C47-4B6B-4EC3-9D0F-4B58B0A2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What about in the night time?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outdoor, night, snow, water&#10;&#10;Description automatically generated">
            <a:extLst>
              <a:ext uri="{FF2B5EF4-FFF2-40B4-BE49-F238E27FC236}">
                <a16:creationId xmlns:a16="http://schemas.microsoft.com/office/drawing/2014/main" id="{C9BAC74D-C793-42F5-86F7-A6E28C76A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861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black">
  <a:themeElements>
    <a:clrScheme name="Custom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64FF"/>
      </a:accent1>
      <a:accent2>
        <a:srgbClr val="800080"/>
      </a:accent2>
      <a:accent3>
        <a:srgbClr val="AAAAAA"/>
      </a:accent3>
      <a:accent4>
        <a:srgbClr val="DADADA"/>
      </a:accent4>
      <a:accent5>
        <a:srgbClr val="AAB8FF"/>
      </a:accent5>
      <a:accent6>
        <a:srgbClr val="730073"/>
      </a:accent6>
      <a:hlink>
        <a:srgbClr val="0033CC"/>
      </a:hlink>
      <a:folHlink>
        <a:srgbClr val="FF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96A800"/>
        </a:dk2>
        <a:lt2>
          <a:srgbClr val="FFFF00"/>
        </a:lt2>
        <a:accent1>
          <a:srgbClr val="0064FF"/>
        </a:accent1>
        <a:accent2>
          <a:srgbClr val="800080"/>
        </a:accent2>
        <a:accent3>
          <a:srgbClr val="C9D1AA"/>
        </a:accent3>
        <a:accent4>
          <a:srgbClr val="DADADA"/>
        </a:accent4>
        <a:accent5>
          <a:srgbClr val="AAB8FF"/>
        </a:accent5>
        <a:accent6>
          <a:srgbClr val="730073"/>
        </a:accent6>
        <a:hlink>
          <a:srgbClr val="F60064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64FF"/>
        </a:accent1>
        <a:accent2>
          <a:srgbClr val="800080"/>
        </a:accent2>
        <a:accent3>
          <a:srgbClr val="AAAAAA"/>
        </a:accent3>
        <a:accent4>
          <a:srgbClr val="DADADA"/>
        </a:accent4>
        <a:accent5>
          <a:srgbClr val="AAB8FF"/>
        </a:accent5>
        <a:accent6>
          <a:srgbClr val="730073"/>
        </a:accent6>
        <a:hlink>
          <a:srgbClr val="F60064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552</Words>
  <Application>Microsoft Office PowerPoint</Application>
  <PresentationFormat>Widescreen</PresentationFormat>
  <Paragraphs>64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pptblack</vt:lpstr>
      <vt:lpstr>PowerPoint Presentation</vt:lpstr>
      <vt:lpstr>Seasons of the year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in the night time?</vt:lpstr>
      <vt:lpstr>PowerPoint Presentation</vt:lpstr>
      <vt:lpstr>PowerPoint Presentation</vt:lpstr>
      <vt:lpstr>PowerPoint Presentation</vt:lpstr>
      <vt:lpstr>PowerPoint Presentation</vt:lpstr>
      <vt:lpstr>What about when I am riding a bike in the night time?</vt:lpstr>
      <vt:lpstr>PowerPoint Presentation</vt:lpstr>
      <vt:lpstr>What else can I wear?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Mackey</dc:creator>
  <cp:lastModifiedBy>Sarah Elliott</cp:lastModifiedBy>
  <cp:revision>12</cp:revision>
  <dcterms:created xsi:type="dcterms:W3CDTF">2020-10-14T12:19:38Z</dcterms:created>
  <dcterms:modified xsi:type="dcterms:W3CDTF">2020-10-19T15:20:22Z</dcterms:modified>
</cp:coreProperties>
</file>